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5" r:id="rId4"/>
    <p:sldId id="266" r:id="rId5"/>
    <p:sldId id="269" r:id="rId6"/>
    <p:sldId id="268" r:id="rId7"/>
    <p:sldId id="267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14" autoAdjust="0"/>
    <p:restoredTop sz="94660"/>
  </p:normalViewPr>
  <p:slideViewPr>
    <p:cSldViewPr>
      <p:cViewPr varScale="1">
        <p:scale>
          <a:sx n="64" d="100"/>
          <a:sy n="64" d="100"/>
        </p:scale>
        <p:origin x="158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We Have Come To Meet The Lord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Ludwig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09/06/19</a:t>
            </a:r>
          </a:p>
        </p:txBody>
      </p:sp>
    </p:spTree>
    <p:extLst>
      <p:ext uri="{BB962C8B-B14F-4D97-AF65-F5344CB8AC3E}">
        <p14:creationId xmlns:p14="http://schemas.microsoft.com/office/powerpoint/2010/main" val="2361610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F3A96-F091-4F63-AF44-ADADCE1E6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Luke 1:16-17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53FAF4-A98F-4B8F-9EFD-C8B610854C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b="1" baseline="30000" dirty="0"/>
              <a:t>16</a:t>
            </a:r>
            <a:r>
              <a:rPr lang="en-AU" baseline="30000" dirty="0"/>
              <a:t> </a:t>
            </a:r>
            <a:r>
              <a:rPr lang="en-AU" dirty="0"/>
              <a:t>And he will turn many of the children of Israel to the Lord their God. </a:t>
            </a:r>
          </a:p>
          <a:p>
            <a:pPr marL="0" indent="0">
              <a:buNone/>
            </a:pPr>
            <a:r>
              <a:rPr lang="en-AU" b="1" baseline="30000" dirty="0"/>
              <a:t>17</a:t>
            </a:r>
            <a:r>
              <a:rPr lang="en-AU" baseline="30000" dirty="0"/>
              <a:t> </a:t>
            </a:r>
            <a:r>
              <a:rPr lang="en-AU" dirty="0"/>
              <a:t>He will also go before Him in the spirit and power of Elijah, ‘to turn the </a:t>
            </a:r>
            <a:r>
              <a:rPr lang="en-AU" b="1" dirty="0">
                <a:solidFill>
                  <a:srgbClr val="FF0000"/>
                </a:solidFill>
              </a:rPr>
              <a:t>hearts</a:t>
            </a:r>
            <a:r>
              <a:rPr lang="en-AU" dirty="0"/>
              <a:t> of the fathers to the children,’ and the disobedient to the wisdom of the just, to make ready a people prepared for the Lord.”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31090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F8CDF-F424-410D-BCED-D24115D4D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8786"/>
            <a:ext cx="9144000" cy="1052736"/>
          </a:xfrm>
        </p:spPr>
        <p:txBody>
          <a:bodyPr/>
          <a:lstStyle/>
          <a:p>
            <a:r>
              <a:rPr lang="en-AU" dirty="0"/>
              <a:t>How Do We Know The People Are Prepared?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CEFEA-1813-4832-B855-9708429F0B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79301"/>
            <a:ext cx="8712968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AU" dirty="0"/>
              <a:t>When many hearts turn to the Lord God</a:t>
            </a:r>
          </a:p>
          <a:p>
            <a:pPr marL="514350" indent="-514350">
              <a:buFont typeface="+mj-lt"/>
              <a:buAutoNum type="arabicPeriod"/>
            </a:pPr>
            <a:r>
              <a:rPr lang="en-AU" b="1" u="sng" dirty="0"/>
              <a:t>Hearts of the fathers turn to their children </a:t>
            </a:r>
            <a:r>
              <a:rPr lang="en-AU" dirty="0"/>
              <a:t>and the hearts of the children turn to the fathers (Naturally and Spiritually)</a:t>
            </a:r>
          </a:p>
        </p:txBody>
      </p:sp>
    </p:spTree>
    <p:extLst>
      <p:ext uri="{BB962C8B-B14F-4D97-AF65-F5344CB8AC3E}">
        <p14:creationId xmlns:p14="http://schemas.microsoft.com/office/powerpoint/2010/main" val="1657116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58BD1-ACA1-4893-94FE-64FAF48E7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Luke 7:24-27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FF24F-DAEF-4712-896A-3D6C2F15A4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958011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GB" b="1" baseline="30000" dirty="0"/>
              <a:t>24 </a:t>
            </a:r>
            <a:r>
              <a:rPr lang="en-GB" dirty="0"/>
              <a:t>When the messengers of John had departed, He began to speak to the multitudes concerning John: </a:t>
            </a:r>
            <a:r>
              <a:rPr lang="en-GB" b="1" dirty="0"/>
              <a:t>“What did you go out into the wilderness to see? </a:t>
            </a:r>
            <a:r>
              <a:rPr lang="en-GB" dirty="0"/>
              <a:t>A reed shaken by the wind? </a:t>
            </a:r>
          </a:p>
          <a:p>
            <a:pPr marL="0" indent="0">
              <a:buNone/>
            </a:pPr>
            <a:r>
              <a:rPr lang="en-GB" b="1" baseline="30000" dirty="0"/>
              <a:t>25 </a:t>
            </a:r>
            <a:r>
              <a:rPr lang="en-GB" b="1" dirty="0"/>
              <a:t>But what did you go out to see? </a:t>
            </a:r>
            <a:r>
              <a:rPr lang="en-GB" dirty="0"/>
              <a:t>A man clothed in soft garments? Indeed those who are gorgeously apparelled and live in luxury are in kings’ courts. </a:t>
            </a:r>
          </a:p>
          <a:p>
            <a:pPr marL="0" indent="0">
              <a:buNone/>
            </a:pPr>
            <a:r>
              <a:rPr lang="en-GB" b="1" baseline="30000" dirty="0"/>
              <a:t>26 </a:t>
            </a:r>
            <a:r>
              <a:rPr lang="en-GB" b="1" dirty="0"/>
              <a:t>But what did you go out to see? </a:t>
            </a:r>
            <a:r>
              <a:rPr lang="en-GB" dirty="0"/>
              <a:t>A prophet? Yes, I say to you, and more than a prophet. </a:t>
            </a:r>
          </a:p>
          <a:p>
            <a:pPr marL="0" indent="0">
              <a:buNone/>
            </a:pPr>
            <a:r>
              <a:rPr lang="en-GB" b="1" baseline="30000" dirty="0"/>
              <a:t>27 </a:t>
            </a:r>
            <a:r>
              <a:rPr lang="en-GB" dirty="0"/>
              <a:t>This is </a:t>
            </a:r>
            <a:r>
              <a:rPr lang="en-GB" i="1" dirty="0"/>
              <a:t>he</a:t>
            </a:r>
            <a:r>
              <a:rPr lang="en-GB" dirty="0"/>
              <a:t> of whom it is written:</a:t>
            </a:r>
          </a:p>
          <a:p>
            <a:pPr marL="0" indent="0">
              <a:buNone/>
            </a:pPr>
            <a:r>
              <a:rPr lang="en-GB" dirty="0"/>
              <a:t>‘Behold, I send My messenger before Your face,</a:t>
            </a:r>
            <a:br>
              <a:rPr lang="en-GB" dirty="0"/>
            </a:br>
            <a:r>
              <a:rPr lang="en-GB" dirty="0"/>
              <a:t>Who will prepare Your way before You.’</a:t>
            </a:r>
          </a:p>
        </p:txBody>
      </p:sp>
    </p:spTree>
    <p:extLst>
      <p:ext uri="{BB962C8B-B14F-4D97-AF65-F5344CB8AC3E}">
        <p14:creationId xmlns:p14="http://schemas.microsoft.com/office/powerpoint/2010/main" val="3737063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A1EE7-8D1A-4718-B267-0374E41E6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497953-B46B-46C1-B1A7-7DF1EF0677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AU" dirty="0"/>
              <a:t>A reed shaken by the wind?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A man clothed in soft garments?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A prophet?</a:t>
            </a:r>
          </a:p>
        </p:txBody>
      </p:sp>
    </p:spTree>
    <p:extLst>
      <p:ext uri="{BB962C8B-B14F-4D97-AF65-F5344CB8AC3E}">
        <p14:creationId xmlns:p14="http://schemas.microsoft.com/office/powerpoint/2010/main" val="21584417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D9288-84A1-460B-B582-9EB44BBB4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Ephesians 4:14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A55520-A8DD-438B-81C7-B8A0B30EAF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baseline="30000" dirty="0"/>
              <a:t>14 </a:t>
            </a:r>
            <a:r>
              <a:rPr lang="en-GB" dirty="0"/>
              <a:t>that we should no longer be children, tossed to and </a:t>
            </a:r>
            <a:r>
              <a:rPr lang="en-GB" dirty="0" err="1"/>
              <a:t>fro</a:t>
            </a:r>
            <a:r>
              <a:rPr lang="en-GB" dirty="0"/>
              <a:t> and carried about with every wind of doctrine, by the trickery of men, in the cunning craftiness of deceitful plotting,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954099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7A396-76E9-43C2-8488-C3797EC7A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2 Timothy 4:3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A76-C793-4AAD-A5F4-8BAFDF51EA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baseline="30000" dirty="0"/>
              <a:t>3 </a:t>
            </a:r>
            <a:r>
              <a:rPr lang="en-GB" dirty="0"/>
              <a:t>For the time will come when they will not endure sound doctrine, but according to their own desires, </a:t>
            </a:r>
            <a:r>
              <a:rPr lang="en-GB" i="1" dirty="0"/>
              <a:t>because</a:t>
            </a:r>
            <a:r>
              <a:rPr lang="en-GB" dirty="0"/>
              <a:t> they have itching ears, they will heap up for themselves teachers;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012445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2159</TotalTime>
  <Words>79</Words>
  <Application>Microsoft Office PowerPoint</Application>
  <PresentationFormat>On-screen Show (4:3)</PresentationFormat>
  <Paragraphs>22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맑은 고딕</vt:lpstr>
      <vt:lpstr>Arial</vt:lpstr>
      <vt:lpstr>Century Gothic</vt:lpstr>
      <vt:lpstr>Office Theme</vt:lpstr>
      <vt:lpstr>We Have Come To Meet The Lord</vt:lpstr>
      <vt:lpstr>Luke 1:16-17</vt:lpstr>
      <vt:lpstr>How Do We Know The People Are Prepared?</vt:lpstr>
      <vt:lpstr>Luke 7:24-27</vt:lpstr>
      <vt:lpstr>PowerPoint Presentation</vt:lpstr>
      <vt:lpstr>Ephesians 4:14 </vt:lpstr>
      <vt:lpstr>2 Timothy 4:3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Evangel</cp:lastModifiedBy>
  <cp:revision>299</cp:revision>
  <dcterms:created xsi:type="dcterms:W3CDTF">2014-04-01T16:35:38Z</dcterms:created>
  <dcterms:modified xsi:type="dcterms:W3CDTF">2019-06-16T02:28:17Z</dcterms:modified>
</cp:coreProperties>
</file>